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2" r:id="rId2"/>
    <p:sldId id="264" r:id="rId3"/>
    <p:sldId id="263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5" autoAdjust="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1FF26-5146-4A9B-A368-0534C5379727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509A2-FF86-408B-BD9B-ED9CF1EC4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6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0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4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9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1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1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5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5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7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7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BEAEF-4077-4516-B6F9-809B5EE1107C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0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192" y="296279"/>
            <a:ext cx="8366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сетей холодного водоснабжения переход через ул. Абая от ВК до жилого дома по ул. Целинная 54а/147 (30 мкр.)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033271"/>
            <a:ext cx="7827264" cy="560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87135"/>
            <a:ext cx="8119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сетей холодного и горячего водоснабжения от ВК до жилых домов по ул.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Б.Момышулы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70,72 (6 мкр.)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1088136"/>
            <a:ext cx="4160520" cy="548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1088136"/>
            <a:ext cx="416052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32" y="323711"/>
            <a:ext cx="8147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магистрального водовода по ул. Беркимбаева от Угольного до Центрального проезда (8А микрорайон)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1078992"/>
            <a:ext cx="8028432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220" y="277991"/>
            <a:ext cx="7973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сетей холодного и горячего водоснабжения от ВК до жилых домов по ул.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Б.Момышулы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66,64,62 (6 мкр.)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" y="1024128"/>
            <a:ext cx="7580376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82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pto4</dc:creator>
  <cp:lastModifiedBy>pto4</cp:lastModifiedBy>
  <cp:revision>15</cp:revision>
  <dcterms:created xsi:type="dcterms:W3CDTF">2019-06-13T10:33:16Z</dcterms:created>
  <dcterms:modified xsi:type="dcterms:W3CDTF">2020-10-02T03:27:06Z</dcterms:modified>
</cp:coreProperties>
</file>