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65" r:id="rId3"/>
    <p:sldId id="264" r:id="rId4"/>
    <p:sldId id="266" r:id="rId5"/>
    <p:sldId id="263" r:id="rId6"/>
    <p:sldId id="260" r:id="rId7"/>
    <p:sldId id="267" r:id="rId8"/>
    <p:sldId id="270" r:id="rId9"/>
    <p:sldId id="271" r:id="rId10"/>
    <p:sldId id="272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5" autoAdjust="0"/>
  </p:normalViewPr>
  <p:slideViewPr>
    <p:cSldViewPr snapToGrid="0">
      <p:cViewPr varScale="1">
        <p:scale>
          <a:sx n="88" d="100"/>
          <a:sy n="88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1FF26-5146-4A9B-A368-0534C5379727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509A2-FF86-408B-BD9B-ED9CF1EC4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6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0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4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9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1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1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5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5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7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7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BEAEF-4077-4516-B6F9-809B5EE1107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0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192" y="296279"/>
            <a:ext cx="8366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сетей холодного и горячего водоснабжения к жилым домам по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М.Жусупа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28-34 (3 мкр.)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970843"/>
            <a:ext cx="8366760" cy="55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220" y="277991"/>
            <a:ext cx="797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запорно-регулирующей арматуры Ду-500 мм, Ду-800 мм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761999"/>
            <a:ext cx="4117417" cy="5736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0228"/>
            <a:ext cx="4408714" cy="57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3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220" y="277991"/>
            <a:ext cx="797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насосных агрегатов марки СД 250/22,5 на участке КОС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14" y="838200"/>
            <a:ext cx="5148943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65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220" y="277991"/>
            <a:ext cx="797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насосных агрегатов марки СД 250/22,5 на участке КОС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0" y="762000"/>
            <a:ext cx="8090694" cy="57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3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1038577"/>
            <a:ext cx="8366760" cy="54819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3192" y="296279"/>
            <a:ext cx="8366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сетей холодного и горячего водоснабжения к жилым домам по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М.Жусупа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28-34 (3 мкр.)</a:t>
            </a:r>
          </a:p>
        </p:txBody>
      </p:sp>
    </p:spTree>
    <p:extLst>
      <p:ext uri="{BB962C8B-B14F-4D97-AF65-F5344CB8AC3E}">
        <p14:creationId xmlns:p14="http://schemas.microsoft.com/office/powerpoint/2010/main" val="372516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87135"/>
            <a:ext cx="8119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сетей холодного и горячего водоснабжения от ЦТП-61 до жилых домов по ул.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Б.Момышулы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74,76,78  (6 мкр.)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71910"/>
            <a:ext cx="8752114" cy="58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87135"/>
            <a:ext cx="8119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сетей холодного и горячего водоснабжения от ЦТП-61 до жилых домов по ул.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Б.Момышулы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74,76,78  (6 мкр.)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034142"/>
            <a:ext cx="8730343" cy="55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1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632" y="323711"/>
            <a:ext cx="814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сетей холодного и горячего водоснабжения к жилым домам по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ул.Кеншилер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12-16а  (3 мкр.)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072444"/>
            <a:ext cx="4201080" cy="5407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88" y="1072444"/>
            <a:ext cx="4086579" cy="54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220" y="277991"/>
            <a:ext cx="7973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сетей холодного и горячего водоснабжения от ЦТП-61 до жилых домов по ул.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Б.Момышулы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56,58,60,68  (6 мкр.)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23257"/>
            <a:ext cx="8371114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220" y="277991"/>
            <a:ext cx="7973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сетей холодного и горячего водоснабжения от ЦТП-61 до жилых домов по ул.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Б.Момышулы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56,58,60,68  (6 мкр.)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8" y="1055914"/>
            <a:ext cx="8414656" cy="55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4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220" y="277991"/>
            <a:ext cx="797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запорно-регулирующей арматуры Ду-500 мм, Ду-800 мм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9" y="740228"/>
            <a:ext cx="4408714" cy="5780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740228"/>
            <a:ext cx="4201886" cy="57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7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220" y="277991"/>
            <a:ext cx="797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запорно-регулирующей арматуры Ду-500 мм, Ду-800 мм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4" y="816429"/>
            <a:ext cx="4018302" cy="5660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63" y="816428"/>
            <a:ext cx="3985637" cy="56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25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181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pto4</dc:creator>
  <cp:lastModifiedBy>pto4</cp:lastModifiedBy>
  <cp:revision>29</cp:revision>
  <dcterms:created xsi:type="dcterms:W3CDTF">2019-06-13T10:33:16Z</dcterms:created>
  <dcterms:modified xsi:type="dcterms:W3CDTF">2021-01-19T09:10:58Z</dcterms:modified>
</cp:coreProperties>
</file>