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2" r:id="rId2"/>
    <p:sldId id="264" r:id="rId3"/>
    <p:sldId id="263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5" autoAdjust="0"/>
  </p:normalViewPr>
  <p:slideViewPr>
    <p:cSldViewPr snapToGrid="0">
      <p:cViewPr varScale="1">
        <p:scale>
          <a:sx n="77" d="100"/>
          <a:sy n="77" d="100"/>
        </p:scale>
        <p:origin x="90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1FF26-5146-4A9B-A368-0534C5379727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509A2-FF86-408B-BD9B-ED9CF1EC49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561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EAEF-4077-4516-B6F9-809B5EE1107C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1CBF-5BB1-47AD-9D24-CF3BEF501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2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EAEF-4077-4516-B6F9-809B5EE1107C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1CBF-5BB1-47AD-9D24-CF3BEF501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400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EAEF-4077-4516-B6F9-809B5EE1107C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1CBF-5BB1-47AD-9D24-CF3BEF501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74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EAEF-4077-4516-B6F9-809B5EE1107C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1CBF-5BB1-47AD-9D24-CF3BEF501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68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EAEF-4077-4516-B6F9-809B5EE1107C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1CBF-5BB1-47AD-9D24-CF3BEF501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19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EAEF-4077-4516-B6F9-809B5EE1107C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1CBF-5BB1-47AD-9D24-CF3BEF501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913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EAEF-4077-4516-B6F9-809B5EE1107C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1CBF-5BB1-47AD-9D24-CF3BEF501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911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EAEF-4077-4516-B6F9-809B5EE1107C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1CBF-5BB1-47AD-9D24-CF3BEF501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65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EAEF-4077-4516-B6F9-809B5EE1107C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1CBF-5BB1-47AD-9D24-CF3BEF501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059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EAEF-4077-4516-B6F9-809B5EE1107C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1CBF-5BB1-47AD-9D24-CF3BEF501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07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EAEF-4077-4516-B6F9-809B5EE1107C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51CBF-5BB1-47AD-9D24-CF3BEF501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375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BEAEF-4077-4516-B6F9-809B5EE1107C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51CBF-5BB1-47AD-9D24-CF3BEF501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90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" y="168263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основных средств. Насосная станция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EnKo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2MR-452 VSC 64-3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992" y="667699"/>
            <a:ext cx="3945699" cy="59421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38" y="660174"/>
            <a:ext cx="4106480" cy="594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1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" y="168263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основных средств. Насосная станция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EnKo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2MR-452 VSC 64-3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22" y="688930"/>
            <a:ext cx="4431109" cy="59081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48" y="688929"/>
            <a:ext cx="4280332" cy="590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" y="168263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основных средств. Сварочный агрегат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АДД2х2502.1ВГИУ1 (4,2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55" y="506817"/>
            <a:ext cx="4243083" cy="61941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189" y="506817"/>
            <a:ext cx="4418448" cy="619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6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" y="168263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спецтехники. Автомобиль грузовой КАМАЗ 65116-6058-50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69" y="708308"/>
            <a:ext cx="4288157" cy="5717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729" y="708307"/>
            <a:ext cx="4288157" cy="571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1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" y="168263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спецтехники. Самосвал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7" y="506817"/>
            <a:ext cx="8342334" cy="62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</TotalTime>
  <Words>42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pto4</dc:creator>
  <cp:lastModifiedBy>pto4</cp:lastModifiedBy>
  <cp:revision>12</cp:revision>
  <dcterms:created xsi:type="dcterms:W3CDTF">2019-06-13T10:33:16Z</dcterms:created>
  <dcterms:modified xsi:type="dcterms:W3CDTF">2020-06-30T09:36:45Z</dcterms:modified>
</cp:coreProperties>
</file>