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0" r:id="rId2"/>
    <p:sldId id="267" r:id="rId3"/>
    <p:sldId id="256" r:id="rId4"/>
    <p:sldId id="257" r:id="rId5"/>
    <p:sldId id="261" r:id="rId6"/>
    <p:sldId id="262" r:id="rId7"/>
    <p:sldId id="263" r:id="rId8"/>
    <p:sldId id="268" r:id="rId9"/>
    <p:sldId id="264" r:id="rId10"/>
    <p:sldId id="272" r:id="rId11"/>
    <p:sldId id="269" r:id="rId12"/>
    <p:sldId id="258" r:id="rId13"/>
    <p:sldId id="259" r:id="rId14"/>
    <p:sldId id="266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35" autoAdjust="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1FF26-5146-4A9B-A368-0534C5379727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509A2-FF86-408B-BD9B-ED9CF1EC4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6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09A2-FF86-408B-BD9B-ED9CF1EC49D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69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2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0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4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8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9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1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91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65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5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7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37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0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" y="86971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(замена) магистрального водовода Ду1000  на участке в районе ПК "Весна",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протяженностью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2,2 км,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Экибастуз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Павлодарской области (I этап - приобретение трубы)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8" y="1414005"/>
            <a:ext cx="5754914" cy="4316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32" y="1414005"/>
            <a:ext cx="2930385" cy="43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661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(замена) напорного коллектора Ду800 на участке от ГКНС до КОС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2346"/>
            <a:ext cx="8366760" cy="62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8" y="632185"/>
            <a:ext cx="7996012" cy="59970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3062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специальной автотехники (экскаватор)</a:t>
            </a:r>
          </a:p>
        </p:txBody>
      </p:sp>
    </p:spTree>
    <p:extLst>
      <p:ext uri="{BB962C8B-B14F-4D97-AF65-F5344CB8AC3E}">
        <p14:creationId xmlns:p14="http://schemas.microsoft.com/office/powerpoint/2010/main" val="5743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4840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насосных агрегатов СД 450/22,5 и  СД 250/22,5 в здании ВНС участка КОС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" y="1295395"/>
            <a:ext cx="5162066" cy="3871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59" y="1295395"/>
            <a:ext cx="3686038" cy="3871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34792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Насосный агрегат СД 250/22,5 в комплекте с э/двигателем 55 кВт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4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575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насосных агрегатов СД 450/22,5 и  СД 250/22,5 в здании ВНС участка КОС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3" y="1318882"/>
            <a:ext cx="5510579" cy="4132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86" y="1318882"/>
            <a:ext cx="3304622" cy="4132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798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Насосный агрегат СД 450/22,5 в комплекте с э/двигателем 75 кВт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900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напорного коллектора в районе теплицы 27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 КНС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8" y="615974"/>
            <a:ext cx="8047554" cy="60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144" y="84317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сетей теплоснабжения по ул.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Джамбула (п. Солнечный)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1" y="422872"/>
            <a:ext cx="8392175" cy="62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602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сетей теплоснабжения по ул.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Джамбула (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п.Солнечный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4" y="404583"/>
            <a:ext cx="8280639" cy="62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" y="24792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сетей холодного водоснабжения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Карагандинская от ул. Павлова до ул. Шахтерская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986244"/>
            <a:ext cx="4315967" cy="5754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64" y="986244"/>
            <a:ext cx="4315968" cy="57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7017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сетей холодного и горячего водоснабжения к жилым домам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Ломоносова, 11/2; ул.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Пшембаева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12, 14, 16, 18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7" y="853686"/>
            <a:ext cx="4356684" cy="5808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606" y="1579799"/>
            <a:ext cx="5808914" cy="43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3250" y="1615686"/>
            <a:ext cx="5829740" cy="4372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776" y="1615685"/>
            <a:ext cx="5829740" cy="437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09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сетей холодного и горячего водоснабжения к жилым домам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Ломоносова, 11/2; ул.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Пшембаева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12, 14, 16, 18</a:t>
            </a:r>
          </a:p>
        </p:txBody>
      </p:sp>
    </p:spTree>
    <p:extLst>
      <p:ext uri="{BB962C8B-B14F-4D97-AF65-F5344CB8AC3E}">
        <p14:creationId xmlns:p14="http://schemas.microsoft.com/office/powerpoint/2010/main" val="26933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8027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сетей холодного водоснабжения от ул. Абая до ЦТП-42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" y="914400"/>
            <a:ext cx="4261157" cy="5681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01" y="914401"/>
            <a:ext cx="4261157" cy="568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802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сетей холодного водоснабжения от жилых домов по ул. 50 лет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Экибастузу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здания автовокзала (методом ГНБ)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4" y="1035091"/>
            <a:ext cx="4187796" cy="5583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98" y="1035091"/>
            <a:ext cx="4187796" cy="55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13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сетей холодного водоснабжения вдоль детского сада №14 по ул.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Беркимбаева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88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48" y="1088137"/>
            <a:ext cx="4137660" cy="5516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5" y="1088137"/>
            <a:ext cx="413766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143" y="22049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участка магистрального водовода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мм в районе нового моста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39" y="591138"/>
            <a:ext cx="3346824" cy="5953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378" y="1894549"/>
            <a:ext cx="5953645" cy="33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5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661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(замена) напорного коллектора Ду800 на участке от ГКНС до КОС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505166"/>
            <a:ext cx="8299214" cy="622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283</Words>
  <Application>Microsoft Office PowerPoint</Application>
  <PresentationFormat>Экран (4:3)</PresentationFormat>
  <Paragraphs>24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pto4</dc:creator>
  <cp:lastModifiedBy>pto4</cp:lastModifiedBy>
  <cp:revision>8</cp:revision>
  <dcterms:created xsi:type="dcterms:W3CDTF">2019-06-13T10:33:16Z</dcterms:created>
  <dcterms:modified xsi:type="dcterms:W3CDTF">2019-12-12T09:46:19Z</dcterms:modified>
</cp:coreProperties>
</file>