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0" r:id="rId2"/>
    <p:sldId id="267" r:id="rId3"/>
    <p:sldId id="256" r:id="rId4"/>
    <p:sldId id="257" r:id="rId5"/>
    <p:sldId id="261" r:id="rId6"/>
    <p:sldId id="262" r:id="rId7"/>
    <p:sldId id="263" r:id="rId8"/>
    <p:sldId id="268" r:id="rId9"/>
    <p:sldId id="264" r:id="rId10"/>
    <p:sldId id="272" r:id="rId11"/>
    <p:sldId id="269" r:id="rId12"/>
    <p:sldId id="258" r:id="rId13"/>
    <p:sldId id="259" r:id="rId14"/>
    <p:sldId id="266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5" autoAdjust="0"/>
  </p:normalViewPr>
  <p:slideViewPr>
    <p:cSldViewPr snapToGrid="0">
      <p:cViewPr varScale="1">
        <p:scale>
          <a:sx n="69" d="100"/>
          <a:sy n="69" d="100"/>
        </p:scale>
        <p:origin x="11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1FF26-5146-4A9B-A368-0534C5379727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5509A2-FF86-408B-BD9B-ED9CF1EC49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56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509A2-FF86-408B-BD9B-ED9CF1EC49D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69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624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400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374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68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94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913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911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651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05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207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37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BEAEF-4077-4516-B6F9-809B5EE1107C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51CBF-5BB1-47AD-9D24-CF3BEF5013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09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" y="869719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Павлодар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Екібастұз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ұзындығы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2,2 км «Весна» ДК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учаскесіндегі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Ду1000 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магистральды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құбырын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ауыстыру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(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кезең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құбырын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сатып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38" y="1414005"/>
            <a:ext cx="5754914" cy="4316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32" y="1414005"/>
            <a:ext cx="2930385" cy="431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1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20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Павлодар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Екібастұз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қаласының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БКСС-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КТҚ-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учаскедегі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Ду800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қысым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коллекторын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3" y="955960"/>
            <a:ext cx="7992687" cy="569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28" y="632185"/>
            <a:ext cx="7996012" cy="59970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30620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автотехниканы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сатып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(экскаватор)</a:t>
            </a:r>
          </a:p>
        </p:txBody>
      </p:sp>
    </p:spTree>
    <p:extLst>
      <p:ext uri="{BB962C8B-B14F-4D97-AF65-F5344CB8AC3E}">
        <p14:creationId xmlns:p14="http://schemas.microsoft.com/office/powerpoint/2010/main" val="5743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52" y="438585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Екібастұз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қаласының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КТҚ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учаскесінің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ССС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ғимаратындағы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СД 450/22,5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СД 250/22,5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маркасы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сорғы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агрегаттарын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7" y="1295395"/>
            <a:ext cx="5162066" cy="3871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059" y="1295395"/>
            <a:ext cx="3686038" cy="3871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0836" y="534792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кВт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қозғалтқышы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СД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250/22,5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сорғы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агрегаты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4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430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Екібастұз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қаласының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КТҚ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учаскесінің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ССС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ғимаратындағы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СД 450/22,5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СД 250/22,5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маркасы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сорғы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агрегаттарын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3" y="1318882"/>
            <a:ext cx="5510579" cy="4132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86" y="1318882"/>
            <a:ext cx="3304622" cy="4132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743049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кВт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қозғалтқышы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СД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450/22,5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сорғы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агрегаты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81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9008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ш/а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жылыжайы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ауданындағы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КСС-дан КК-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арынды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коллекторды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8" y="615974"/>
            <a:ext cx="8047554" cy="603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3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9144" y="84317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Жамбыл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көшесі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бойындағы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жылумен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желілерін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(Солнечный к.)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6" y="450580"/>
            <a:ext cx="8392175" cy="629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0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6602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Жамбыл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көшесі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бойындағы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жылумен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желілерін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(Солнечный к.)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54" y="404583"/>
            <a:ext cx="8280639" cy="621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7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" y="247927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Қарағанды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көшесі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Павлов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көшесінен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Шахтерская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көшесіне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суық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желілерін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986244"/>
            <a:ext cx="4315967" cy="57546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64" y="986244"/>
            <a:ext cx="4315968" cy="575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8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7017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 к-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11/2;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Пішембаев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12, 14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16, 18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үйлер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суық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ыстық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желілерін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7" y="853686"/>
            <a:ext cx="4356684" cy="5808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1606" y="1579799"/>
            <a:ext cx="5808914" cy="435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6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3250" y="1615686"/>
            <a:ext cx="5829740" cy="43723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0776" y="1615685"/>
            <a:ext cx="5829740" cy="4372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10972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 к-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11/2;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Пішембаев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12, 14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16, 18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үйлер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суық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ыстық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желілерін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6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8027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Абай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көшесінен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ОЖП-42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суық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желілерін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95" y="914400"/>
            <a:ext cx="4261157" cy="5681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01" y="914401"/>
            <a:ext cx="4261157" cy="568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1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0802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Екібастұз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лет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көшесі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бойындағы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тұрғын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үйлерден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автовокзал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ғимаратына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суық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желілерін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44" y="1035091"/>
            <a:ext cx="4187796" cy="5583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098" y="1035091"/>
            <a:ext cx="4187796" cy="558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8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13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Беркімбаев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88 № 14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бойындағы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суық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сумен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жабдықтау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желілерін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148" y="1088137"/>
            <a:ext cx="4137660" cy="55168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5" y="1088137"/>
            <a:ext cx="4137660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6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9143" y="220495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Жаңа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көпір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ауданындағы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Ду600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магистральды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құбырынның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учаскесін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39" y="591138"/>
            <a:ext cx="3346824" cy="59536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378" y="1894549"/>
            <a:ext cx="5953645" cy="334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5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20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Павлодар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облысы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Екібастұз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қаласының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БКСС-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КТҚ-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ына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дейінгі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учаскедегі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Ду800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қысым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коллекторын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жөндеу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ауыстыру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75" y="942109"/>
            <a:ext cx="7878249" cy="57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271</Words>
  <Application>Microsoft Office PowerPoint</Application>
  <PresentationFormat>Экран (4:3)</PresentationFormat>
  <Paragraphs>24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pto4</dc:creator>
  <cp:lastModifiedBy>peo4</cp:lastModifiedBy>
  <cp:revision>10</cp:revision>
  <dcterms:created xsi:type="dcterms:W3CDTF">2019-06-13T10:33:16Z</dcterms:created>
  <dcterms:modified xsi:type="dcterms:W3CDTF">2019-12-12T10:23:28Z</dcterms:modified>
</cp:coreProperties>
</file>